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42" r:id="rId2"/>
    <p:sldId id="343" r:id="rId3"/>
    <p:sldId id="339" r:id="rId4"/>
    <p:sldId id="379" r:id="rId5"/>
    <p:sldId id="361" r:id="rId6"/>
    <p:sldId id="378" r:id="rId7"/>
    <p:sldId id="387" r:id="rId8"/>
    <p:sldId id="358" r:id="rId9"/>
    <p:sldId id="380" r:id="rId10"/>
    <p:sldId id="340" r:id="rId11"/>
    <p:sldId id="360" r:id="rId12"/>
    <p:sldId id="384" r:id="rId13"/>
    <p:sldId id="362" r:id="rId14"/>
    <p:sldId id="383" r:id="rId15"/>
    <p:sldId id="372" r:id="rId16"/>
    <p:sldId id="356" r:id="rId17"/>
    <p:sldId id="370" r:id="rId18"/>
    <p:sldId id="363" r:id="rId19"/>
    <p:sldId id="382" r:id="rId20"/>
    <p:sldId id="381" r:id="rId21"/>
    <p:sldId id="364" r:id="rId22"/>
    <p:sldId id="374" r:id="rId23"/>
    <p:sldId id="376" r:id="rId24"/>
    <p:sldId id="385" r:id="rId25"/>
    <p:sldId id="375" r:id="rId26"/>
    <p:sldId id="355" r:id="rId27"/>
    <p:sldId id="377" r:id="rId28"/>
    <p:sldId id="373" r:id="rId29"/>
    <p:sldId id="386" r:id="rId30"/>
    <p:sldId id="369" r:id="rId31"/>
    <p:sldId id="357" r:id="rId32"/>
    <p:sldId id="366" r:id="rId33"/>
    <p:sldId id="367" r:id="rId34"/>
    <p:sldId id="368" r:id="rId35"/>
    <p:sldId id="371" r:id="rId3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94635"/>
  </p:normalViewPr>
  <p:slideViewPr>
    <p:cSldViewPr snapToGrid="0">
      <p:cViewPr varScale="1">
        <p:scale>
          <a:sx n="160" d="100"/>
          <a:sy n="160" d="100"/>
        </p:scale>
        <p:origin x="17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56891" y="197918"/>
            <a:ext cx="6974574" cy="6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은 음이 없음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86" y="3611562"/>
            <a:ext cx="5540194" cy="292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103" y="4313583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7380" y="4490086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495502" y="296831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1952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543050" y="3299166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41907" y="436924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4036" y="442726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 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1446" y="136524"/>
            <a:ext cx="85395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cs typeface="Courier New" panose="02070309020205020404" pitchFamily="49" charset="0"/>
              </a:rPr>
              <a:t>조도 센서를 </a:t>
            </a:r>
            <a:r>
              <a:rPr lang="en-US" altLang="ko-KR" dirty="0">
                <a:cs typeface="Courier New" panose="02070309020205020404" pitchFamily="49" charset="0"/>
              </a:rPr>
              <a:t>PULL </a:t>
            </a:r>
            <a:r>
              <a:rPr lang="en-US" altLang="ko-KR" dirty="0" smtClean="0">
                <a:cs typeface="Courier New" panose="02070309020205020404" pitchFamily="49" charset="0"/>
              </a:rPr>
              <a:t>DOWN</a:t>
            </a:r>
            <a:r>
              <a:rPr lang="ko-KR" altLang="en-US" dirty="0" smtClean="0">
                <a:cs typeface="Courier New" panose="02070309020205020404" pitchFamily="49" charset="0"/>
              </a:rPr>
              <a:t>으로 연결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밝아지면 조도센서 값이 높아짐</a:t>
            </a:r>
            <a:endParaRPr lang="en-US" altLang="ko-KR" dirty="0" smtClean="0"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cs typeface="Courier New" panose="02070309020205020404" pitchFamily="49" charset="0"/>
              </a:rPr>
              <a:t>PULL UP</a:t>
            </a:r>
            <a:r>
              <a:rPr lang="ko-KR" altLang="en-US" dirty="0" smtClean="0">
                <a:cs typeface="Courier New" panose="02070309020205020404" pitchFamily="49" charset="0"/>
              </a:rPr>
              <a:t>으로 </a:t>
            </a:r>
            <a:r>
              <a:rPr lang="ko-KR" altLang="en-US" dirty="0">
                <a:cs typeface="Courier New" panose="02070309020205020404" pitchFamily="49" charset="0"/>
              </a:rPr>
              <a:t>연결하면 센서 값이 반대로 </a:t>
            </a:r>
            <a:r>
              <a:rPr lang="ko-KR" altLang="en-US" dirty="0" smtClean="0">
                <a:cs typeface="Courier New" panose="02070309020205020404" pitchFamily="49" charset="0"/>
              </a:rPr>
              <a:t>출력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cs typeface="Courier New" panose="02070309020205020404" pitchFamily="49" charset="0"/>
              </a:rPr>
              <a:t>: </a:t>
            </a:r>
            <a:r>
              <a:rPr lang="ko-KR" altLang="en-US" dirty="0" smtClean="0">
                <a:cs typeface="Courier New" panose="02070309020205020404" pitchFamily="49" charset="0"/>
              </a:rPr>
              <a:t>밝아지면 조도센서 값 낮아짐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0" b="4386"/>
          <a:stretch/>
        </p:blipFill>
        <p:spPr>
          <a:xfrm>
            <a:off x="2432649" y="1912188"/>
            <a:ext cx="3982150" cy="49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589392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3073277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082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xmlns="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62260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874237"/>
            <a:ext cx="4137325" cy="5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48010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이므로 버튼을 누르면  </a:t>
            </a:r>
            <a:r>
              <a:rPr lang="en-US" altLang="ko-KR" sz="2000" dirty="0"/>
              <a:t>HIGH(1)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1CFF392-4AA3-A74E-9992-1A4D53C20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7065"/>
          <a:stretch/>
        </p:blipFill>
        <p:spPr>
          <a:xfrm>
            <a:off x="2009058" y="1120112"/>
            <a:ext cx="5125883" cy="5601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62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341921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시리얼 모니터로 버튼</a:t>
            </a:r>
            <a:r>
              <a:rPr lang="en-US" altLang="ko-KR" dirty="0" smtClean="0"/>
              <a:t>(1,2,3)</a:t>
            </a:r>
            <a:r>
              <a:rPr lang="ko-KR" altLang="en-US" dirty="0" smtClean="0"/>
              <a:t>을 누를 때 나타나는 신호</a:t>
            </a:r>
            <a:r>
              <a:rPr lang="en-US" altLang="ko-KR" dirty="0" smtClean="0"/>
              <a:t>(BUTTON, </a:t>
            </a:r>
            <a:r>
              <a:rPr lang="ko-KR" altLang="en-US" dirty="0" smtClean="0"/>
              <a:t>변환 주파수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확인 해 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51038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Fritzing</a:t>
            </a:r>
            <a:r>
              <a:rPr lang="ko-KR" altLang="en-US" sz="2000" dirty="0" smtClean="0">
                <a:cs typeface="Courier New" panose="02070309020205020404" pitchFamily="49" charset="0"/>
              </a:rPr>
              <a:t> </a:t>
            </a:r>
            <a:endParaRPr lang="en-US" altLang="ko-KR" sz="2000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024332" y="788987"/>
            <a:ext cx="5228986" cy="60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98" y="1435841"/>
            <a:ext cx="7467600" cy="467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255" y="757286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Digital/</a:t>
            </a:r>
          </a:p>
          <a:p>
            <a:pPr algn="ctr"/>
            <a:r>
              <a:rPr lang="en-US" altLang="ko-KR" dirty="0" smtClean="0"/>
              <a:t>INPUT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34463" y="1764451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Analog/</a:t>
            </a:r>
          </a:p>
          <a:p>
            <a:pPr algn="ctr"/>
            <a:r>
              <a:rPr lang="en-US" altLang="ko-KR" dirty="0" smtClean="0"/>
              <a:t>OUTPUT </a:t>
            </a:r>
            <a:r>
              <a:rPr lang="ko-KR" altLang="en-US" dirty="0" smtClean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599779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// for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푸시 버튼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xmlns="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676794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파일</a:t>
            </a:r>
            <a:r>
              <a:rPr lang="en-US" altLang="ko-KR" dirty="0"/>
              <a:t>-&gt;</a:t>
            </a:r>
            <a:r>
              <a:rPr lang="ko-KR" altLang="en-US" dirty="0"/>
              <a:t>예제</a:t>
            </a:r>
            <a:r>
              <a:rPr lang="en-US" altLang="ko-KR" dirty="0"/>
              <a:t>-&gt;02.Digital-&gt;</a:t>
            </a:r>
            <a:r>
              <a:rPr lang="en-US" altLang="ko-KR" dirty="0" err="1"/>
              <a:t>toneMelody</a:t>
            </a:r>
            <a:r>
              <a:rPr lang="en-US" altLang="ko-KR" dirty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toneMelody.ino</a:t>
            </a:r>
            <a:r>
              <a:rPr lang="en-US" altLang="ko-KR" dirty="0" smtClean="0"/>
              <a:t> </a:t>
            </a:r>
            <a:r>
              <a:rPr lang="ko-KR" altLang="en-US" smtClean="0"/>
              <a:t>실행 해보기 바람</a:t>
            </a:r>
            <a:endParaRPr lang="en-US" altLang="ko-KR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10F3BC7-9A78-6A47-A13F-C7DAC8674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68" y="1936422"/>
            <a:ext cx="6127826" cy="4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0441" y="480826"/>
            <a:ext cx="785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/>
              <a:t>C</a:t>
            </a:r>
            <a:r>
              <a:rPr lang="en" altLang="ko-KR" dirty="0" smtClean="0"/>
              <a:t>:\....\Arduino\music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설치 장소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err="1"/>
              <a:t>pitches.h</a:t>
            </a:r>
            <a:r>
              <a:rPr lang="ko-KR" altLang="en-US" dirty="0" err="1"/>
              <a:t>를</a:t>
            </a:r>
            <a:r>
              <a:rPr lang="ko-KR" altLang="en-US" dirty="0"/>
              <a:t> 복사하여 사용</a:t>
            </a:r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080191" y="1127157"/>
            <a:ext cx="5165561" cy="55568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10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C613FF8-06DA-664B-90E1-9D0404C9415F}"/>
              </a:ext>
            </a:extLst>
          </p:cNvPr>
          <p:cNvSpPr txBox="1"/>
          <p:nvPr/>
        </p:nvSpPr>
        <p:spPr>
          <a:xfrm>
            <a:off x="0" y="4770562"/>
            <a:ext cx="90287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24866</TotalTime>
  <Words>1451</Words>
  <Application>Microsoft Office PowerPoint</Application>
  <PresentationFormat>화면 슬라이드 쇼(4:3)</PresentationFormat>
  <Paragraphs>303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401</cp:revision>
  <cp:lastPrinted>2019-03-22T07:19:52Z</cp:lastPrinted>
  <dcterms:created xsi:type="dcterms:W3CDTF">2019-02-21T14:11:08Z</dcterms:created>
  <dcterms:modified xsi:type="dcterms:W3CDTF">2019-04-15T08:24:25Z</dcterms:modified>
</cp:coreProperties>
</file>